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4" autoAdjust="0"/>
  </p:normalViewPr>
  <p:slideViewPr>
    <p:cSldViewPr>
      <p:cViewPr varScale="1">
        <p:scale>
          <a:sx n="67" d="100"/>
          <a:sy n="67" d="100"/>
        </p:scale>
        <p:origin x="-13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1944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DC51C-3C71-4FFB-9903-0DE358B9596D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34C84-6C01-4C0B-BEC6-520F46274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38A7-0B54-4CD2-A3F8-62BC962A5491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8ABE-EFB1-4D0B-B3E0-85D188B80E1F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E1AD-2A6C-4893-B26B-973DFC4D424B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8BB6-952B-46BF-8A7F-6DD6374A2241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7A1D-7FAD-4E77-9843-8CF50C91F768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5F03-890B-4FC4-9261-63750298B864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A5E6-36A6-4F1C-AF0F-5FA0ECBE46AD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571D-E0A2-4316-8577-C1E041E7A843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7B66-8268-44DC-9FC4-EEC07EF31B93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3689-A595-40D3-AD3D-FC84085554E9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EB15-FB12-45B3-AED0-A838FD772666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C72B3-A45B-4702-878B-CDAC0BF05B1E}" type="datetime1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27E4-0B6F-4FC3-A8B5-5053162556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5832648" cy="72007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 smtClean="0"/>
              <a:t>■ </a:t>
            </a:r>
            <a:r>
              <a:rPr kumimoji="1" lang="ja-JP" altLang="en-US" sz="3600" dirty="0" smtClean="0"/>
              <a:t>児童相談所について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7920880" cy="5184576"/>
          </a:xfrm>
        </p:spPr>
        <p:txBody>
          <a:bodyPr>
            <a:normAutofit/>
          </a:bodyPr>
          <a:lstStyle/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・東京都子供家庭総合センター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1600" dirty="0" smtClean="0">
                <a:solidFill>
                  <a:schemeClr val="tx1"/>
                </a:solidFill>
              </a:rPr>
              <a:t>　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 smtClean="0">
                <a:solidFill>
                  <a:schemeClr val="tx1"/>
                </a:solidFill>
              </a:rPr>
              <a:t>　児童相談センター（都中央児童相談所）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400" dirty="0" smtClean="0">
                <a:solidFill>
                  <a:schemeClr val="tx1"/>
                </a:solidFill>
              </a:rPr>
              <a:t>　教育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相談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センター　　　　　　　　　　　　　　　　が同居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 smtClean="0">
                <a:solidFill>
                  <a:schemeClr val="tx1"/>
                </a:solidFill>
              </a:rPr>
              <a:t>　警視庁新宿少年センター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1200" dirty="0" smtClean="0">
                <a:solidFill>
                  <a:schemeClr val="tx1"/>
                </a:solidFill>
              </a:rPr>
              <a:t>　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→総合電話相談室、連携会議など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・児童福祉法改正・・・設置主体に特別区を追加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 smtClean="0">
                <a:solidFill>
                  <a:schemeClr val="tx1"/>
                </a:solidFill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</a:rPr>
              <a:t>※</a:t>
            </a:r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H28.3.29</a:t>
            </a:r>
            <a:r>
              <a:rPr lang="ja-JP" altLang="en-US" sz="2400" dirty="0" smtClean="0">
                <a:solidFill>
                  <a:schemeClr val="tx1"/>
                </a:solidFill>
              </a:rPr>
              <a:t>提出、</a:t>
            </a:r>
            <a:r>
              <a:rPr lang="en-US" altLang="ja-JP" sz="2400" dirty="0" smtClean="0">
                <a:solidFill>
                  <a:schemeClr val="tx1"/>
                </a:solidFill>
              </a:rPr>
              <a:t>H28.5.19</a:t>
            </a:r>
            <a:r>
              <a:rPr lang="ja-JP" altLang="en-US" sz="2400" dirty="0" smtClean="0">
                <a:solidFill>
                  <a:schemeClr val="tx1"/>
                </a:solidFill>
              </a:rPr>
              <a:t>衆院可決、同日参院送付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4" name="大かっこ 3"/>
          <p:cNvSpPr/>
          <p:nvPr/>
        </p:nvSpPr>
        <p:spPr>
          <a:xfrm>
            <a:off x="467544" y="2060848"/>
            <a:ext cx="5616624" cy="129614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5832648" cy="72007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 smtClean="0"/>
              <a:t>■ </a:t>
            </a:r>
            <a:r>
              <a:rPr kumimoji="1" lang="ja-JP" altLang="en-US" sz="3600" dirty="0" smtClean="0"/>
              <a:t>児童相談所について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424936" cy="5328592"/>
          </a:xfrm>
        </p:spPr>
        <p:txBody>
          <a:bodyPr>
            <a:normAutofit/>
          </a:bodyPr>
          <a:lstStyle/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・相談の流れ（虐待対応の場合）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endParaRPr lang="en-US" altLang="ja-JP" sz="2000" dirty="0" smtClean="0">
              <a:solidFill>
                <a:schemeClr val="tx1"/>
              </a:solidFill>
            </a:endParaRPr>
          </a:p>
          <a:p>
            <a:pPr algn="r"/>
            <a:r>
              <a:rPr lang="ja-JP" altLang="en-US" sz="1800" dirty="0" smtClean="0">
                <a:solidFill>
                  <a:schemeClr val="tx1"/>
                </a:solidFill>
              </a:rPr>
              <a:t>　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r"/>
            <a:r>
              <a:rPr lang="ja-JP" altLang="en-US" sz="600" dirty="0" smtClean="0">
                <a:solidFill>
                  <a:schemeClr val="bg1"/>
                </a:solidFill>
              </a:rPr>
              <a:t>　</a:t>
            </a:r>
            <a:endParaRPr lang="en-US" altLang="ja-JP" sz="600" dirty="0" smtClean="0">
              <a:solidFill>
                <a:schemeClr val="bg1"/>
              </a:solidFill>
            </a:endParaRPr>
          </a:p>
          <a:p>
            <a:pPr algn="r"/>
            <a:r>
              <a:rPr lang="ja-JP" altLang="en-US" sz="1400" dirty="0" smtClean="0">
                <a:solidFill>
                  <a:schemeClr val="tx1"/>
                </a:solidFill>
              </a:rPr>
              <a:t>（出典：みんなの力で防</a:t>
            </a:r>
            <a:r>
              <a:rPr lang="ja-JP" altLang="en-US" sz="1400" dirty="0" err="1" smtClean="0">
                <a:solidFill>
                  <a:schemeClr val="tx1"/>
                </a:solidFill>
              </a:rPr>
              <a:t>ごう</a:t>
            </a:r>
            <a:r>
              <a:rPr lang="ja-JP" altLang="en-US" sz="1400" dirty="0" smtClean="0">
                <a:solidFill>
                  <a:schemeClr val="tx1"/>
                </a:solidFill>
              </a:rPr>
              <a:t>児童虐待～虐待相談のあらまし（</a:t>
            </a:r>
            <a:r>
              <a:rPr lang="en-US" altLang="ja-JP" sz="1400" dirty="0" smtClean="0">
                <a:solidFill>
                  <a:schemeClr val="tx1"/>
                </a:solidFill>
              </a:rPr>
              <a:t>2015</a:t>
            </a:r>
            <a:r>
              <a:rPr lang="ja-JP" altLang="en-US" sz="1400" dirty="0" smtClean="0">
                <a:solidFill>
                  <a:schemeClr val="tx1"/>
                </a:solidFill>
              </a:rPr>
              <a:t>年度版）～、東京都）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 smtClean="0">
                <a:solidFill>
                  <a:schemeClr val="bg1"/>
                </a:solidFill>
              </a:rPr>
              <a:t>　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</a:rPr>
              <a:t>※</a:t>
            </a:r>
            <a:r>
              <a:rPr lang="ja-JP" altLang="en-US" sz="2400" dirty="0" smtClean="0">
                <a:solidFill>
                  <a:schemeClr val="tx1"/>
                </a:solidFill>
              </a:rPr>
              <a:t> 「東京ルール」の存在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8761543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円/楕円 5"/>
          <p:cNvSpPr/>
          <p:nvPr/>
        </p:nvSpPr>
        <p:spPr>
          <a:xfrm>
            <a:off x="2195736" y="3356992"/>
            <a:ext cx="648072" cy="648072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>
            <a:stCxn id="6" idx="4"/>
          </p:cNvCxnSpPr>
          <p:nvPr/>
        </p:nvCxnSpPr>
        <p:spPr>
          <a:xfrm flipH="1">
            <a:off x="1835696" y="4005064"/>
            <a:ext cx="684076" cy="19442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26</Words>
  <Application>Microsoft Office PowerPoint</Application>
  <PresentationFormat>画面に合わせる (4:3)</PresentationFormat>
  <Paragraphs>28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■ 児童相談所について</vt:lpstr>
      <vt:lpstr>■ 児童相談所について</vt:lpstr>
    </vt:vector>
  </TitlesOfParts>
  <Company>MouseComputer 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東京都子供家庭総合センター</dc:title>
  <dc:creator>Tsubasa</dc:creator>
  <cp:lastModifiedBy>Tsubasa</cp:lastModifiedBy>
  <cp:revision>14</cp:revision>
  <dcterms:created xsi:type="dcterms:W3CDTF">2016-05-23T01:36:52Z</dcterms:created>
  <dcterms:modified xsi:type="dcterms:W3CDTF">2016-05-23T02:57:55Z</dcterms:modified>
</cp:coreProperties>
</file>